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11024-10AB-4CAA-86EC-75A04D64CDB9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4C3C5-4FB4-4D97-9A76-8772B70D35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68B1B-BB7E-40A5-9793-357EFC8140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5F6B0-FF31-4C68-B0BB-2A0861354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_Sponsor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248400"/>
            <a:ext cx="899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africa-rising.wikispaces.com/file/view/AfricaRising_report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09600"/>
          </a:xfrm>
          <a:prstGeom prst="rect">
            <a:avLst/>
          </a:prstGeom>
          <a:noFill/>
        </p:spPr>
      </p:pic>
      <p:sp>
        <p:nvSpPr>
          <p:cNvPr id="7" name="Text Placeholder 9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marL="114300" indent="0" algn="ctr">
              <a:buNone/>
              <a:defRPr sz="4800"/>
            </a:lvl1pPr>
          </a:lstStyle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Next steps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1" y="1219200"/>
          <a:ext cx="8077199" cy="5082720"/>
        </p:xfrm>
        <a:graphic>
          <a:graphicData uri="http://schemas.openxmlformats.org/drawingml/2006/table">
            <a:tbl>
              <a:tblPr/>
              <a:tblGrid>
                <a:gridCol w="3207769"/>
                <a:gridCol w="447047"/>
                <a:gridCol w="369446"/>
                <a:gridCol w="370289"/>
                <a:gridCol w="368602"/>
                <a:gridCol w="368602"/>
                <a:gridCol w="367759"/>
                <a:gridCol w="368602"/>
                <a:gridCol w="367759"/>
                <a:gridCol w="368602"/>
                <a:gridCol w="367759"/>
                <a:gridCol w="368602"/>
                <a:gridCol w="367759"/>
                <a:gridCol w="368602"/>
              </a:tblGrid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Oct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Nov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Dec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Jan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Activity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en-US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Concept note (CN) &amp; </a:t>
                      </a:r>
                      <a:r>
                        <a:rPr lang="en-US" sz="1600" b="1" baseline="0" dirty="0" err="1" smtClean="0">
                          <a:latin typeface="Calibri"/>
                          <a:ea typeface="Calibri"/>
                          <a:cs typeface="Times New Roman"/>
                        </a:rPr>
                        <a:t>wkplans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1.1 Form writing teams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1.2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Teams meet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– draft concept note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1.3 Circulate CN for comments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1.4 Revise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CN/extract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cross-cutting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1.5 Assign budgets to activities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1.6  A</a:t>
                      </a:r>
                      <a:r>
                        <a:rPr lang="en-US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ctivity protocols and design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_Sponsor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248400"/>
            <a:ext cx="899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africa-rising.wikispaces.com/file/view/AfricaRising_report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09600"/>
          </a:xfrm>
          <a:prstGeom prst="rect">
            <a:avLst/>
          </a:prstGeom>
          <a:noFill/>
        </p:spPr>
      </p:pic>
      <p:sp>
        <p:nvSpPr>
          <p:cNvPr id="7" name="Text Placeholder 9"/>
          <p:cNvSpPr txBox="1">
            <a:spLocks/>
          </p:cNvSpPr>
          <p:nvPr/>
        </p:nvSpPr>
        <p:spPr>
          <a:xfrm>
            <a:off x="0" y="609600"/>
            <a:ext cx="9144000" cy="6858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marL="114300" indent="0" algn="ctr">
              <a:buNone/>
              <a:defRPr sz="4800"/>
            </a:lvl1pPr>
          </a:lstStyle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/>
              <a:t>Next steps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676400"/>
          <a:ext cx="8000999" cy="2255072"/>
        </p:xfrm>
        <a:graphic>
          <a:graphicData uri="http://schemas.openxmlformats.org/drawingml/2006/table">
            <a:tbl>
              <a:tblPr/>
              <a:tblGrid>
                <a:gridCol w="3207769"/>
                <a:gridCol w="447047"/>
                <a:gridCol w="369446"/>
                <a:gridCol w="370289"/>
                <a:gridCol w="368602"/>
                <a:gridCol w="368602"/>
                <a:gridCol w="367759"/>
                <a:gridCol w="368602"/>
                <a:gridCol w="367759"/>
                <a:gridCol w="368602"/>
                <a:gridCol w="367759"/>
                <a:gridCol w="368602"/>
                <a:gridCol w="367759"/>
                <a:gridCol w="292402"/>
              </a:tblGrid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Oct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Nov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Dec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Jan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Activity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367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2. Finalize site selection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Steering </a:t>
                      </a:r>
                      <a:r>
                        <a:rPr lang="en-US" sz="1600" b="1" dirty="0" err="1" smtClean="0">
                          <a:latin typeface="Calibri"/>
                          <a:ea typeface="Calibri"/>
                          <a:cs typeface="Times New Roman"/>
                        </a:rPr>
                        <a:t>C’ttee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 meeting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Calibri"/>
                          <a:cs typeface="Times New Roman"/>
                        </a:rPr>
                        <a:t>4. Project document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119</Words>
  <Application>Microsoft Office PowerPoint</Application>
  <PresentationFormat>On-screen Show (4:3)</PresentationFormat>
  <Paragraphs>74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IITA</dc:creator>
  <cp:lastModifiedBy>IITA</cp:lastModifiedBy>
  <cp:revision>4</cp:revision>
  <dcterms:created xsi:type="dcterms:W3CDTF">2012-10-25T15:14:07Z</dcterms:created>
  <dcterms:modified xsi:type="dcterms:W3CDTF">2012-10-25T16:15:29Z</dcterms:modified>
</cp:coreProperties>
</file>